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6858000" cy="9906000" type="A4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5"/>
    <p:restoredTop sz="94434" autoAdjust="0"/>
  </p:normalViewPr>
  <p:slideViewPr>
    <p:cSldViewPr snapToGrid="0" snapToObjects="1">
      <p:cViewPr>
        <p:scale>
          <a:sx n="70" d="100"/>
          <a:sy n="70" d="100"/>
        </p:scale>
        <p:origin x="2250" y="-10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3BD4FB-AD91-45BD-8794-ED1033D1A488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8400" y="1163638"/>
            <a:ext cx="217646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73F00CE-6295-4998-B3B3-0B356770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00CE-6295-4998-B3B3-0B356770C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5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6A96-01F0-1944-9D1D-542593071B40}" type="datetimeFigureOut">
              <a:rPr lang="en-US" smtClean="0"/>
              <a:t>22/08/2022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970D-6EAE-AB45-B42D-7D7EC3D87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129976"/>
            <a:ext cx="5727699" cy="1432514"/>
          </a:xfrm>
        </p:spPr>
        <p:txBody>
          <a:bodyPr>
            <a:noAutofit/>
          </a:bodyPr>
          <a:lstStyle/>
          <a:p>
            <a:pPr algn="l"/>
            <a: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9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10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10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r>
              <a:rPr lang="en-US" sz="10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/>
            </a:r>
            <a:br>
              <a:rPr lang="en-US" sz="10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</a:br>
            <a:endParaRPr lang="en-US" sz="900" i="1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399" y="1103667"/>
            <a:ext cx="6440556" cy="776687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7399" y="8964458"/>
            <a:ext cx="64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All Pricing are quoted in VND, 000 and are subject to 5% service charge &amp; 8% VAT</a:t>
            </a:r>
          </a:p>
          <a:p>
            <a:pPr algn="ctr"/>
            <a:endParaRPr lang="en-US" sz="1200" dirty="0">
              <a:latin typeface="VN-ARVO"/>
              <a:cs typeface="VN-ARV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919" y="55919"/>
            <a:ext cx="1951514" cy="10032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52124" y="1103667"/>
            <a:ext cx="6959600" cy="824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448560" algn="ctr"/>
              </a:tabLst>
            </a:pPr>
            <a:r>
              <a:rPr lang="en-US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TAPAS MENU</a:t>
            </a:r>
          </a:p>
          <a:p>
            <a:pPr algn="ctr">
              <a:tabLst>
                <a:tab pos="2448560" algn="ctr"/>
              </a:tabLst>
            </a:pPr>
            <a:endParaRPr lang="en-US" sz="100" dirty="0">
              <a:latin typeface="Optima" charset="0"/>
              <a:ea typeface="Optima" charset="0"/>
              <a:cs typeface="Optima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MIX CHEESES &amp; CUTS PLATTER I 800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White Cow’s Cheese, Blue Cheese, Gouda Cheese &amp; </a:t>
            </a:r>
            <a:r>
              <a:rPr lang="en-US" sz="1300" dirty="0" err="1">
                <a:latin typeface="Optima" charset="0"/>
                <a:ea typeface="Optima" charset="0"/>
                <a:cs typeface="Optima" charset="0"/>
              </a:rPr>
              <a:t>Emental</a:t>
            </a: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 Cheese,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err="1" smtClean="0">
                <a:latin typeface="Optima" panose="02000503060000020004" pitchFamily="2" charset="0"/>
              </a:rPr>
              <a:t>Iberico</a:t>
            </a:r>
            <a:r>
              <a:rPr lang="en-US" sz="1300" dirty="0" smtClean="0">
                <a:latin typeface="Optima" panose="02000503060000020004" pitchFamily="2" charset="0"/>
              </a:rPr>
              <a:t> Ham </a:t>
            </a:r>
            <a:r>
              <a:rPr lang="en-US" sz="1300" dirty="0">
                <a:latin typeface="Optima" panose="02000503060000020004" pitchFamily="2" charset="0"/>
              </a:rPr>
              <a:t>Boneless </a:t>
            </a:r>
            <a:r>
              <a:rPr lang="en-US" sz="1300" dirty="0" err="1">
                <a:latin typeface="Optima" panose="02000503060000020004" pitchFamily="2" charset="0"/>
              </a:rPr>
              <a:t>Cebo</a:t>
            </a:r>
            <a:r>
              <a:rPr lang="en-US" sz="1300" dirty="0">
                <a:latin typeface="Optima" panose="02000503060000020004" pitchFamily="2" charset="0"/>
              </a:rPr>
              <a:t> De </a:t>
            </a:r>
            <a:r>
              <a:rPr lang="en-US" sz="1300" dirty="0" smtClean="0">
                <a:latin typeface="Optima" panose="02000503060000020004" pitchFamily="2" charset="0"/>
              </a:rPr>
              <a:t>Campo, Green Olives</a:t>
            </a: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err="1" smtClean="0">
                <a:latin typeface="Optima" charset="0"/>
                <a:ea typeface="Optima" charset="0"/>
                <a:cs typeface="Optima" charset="0"/>
              </a:rPr>
              <a:t>Salchichon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 </a:t>
            </a: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Chorizo, Cashew, Raisins,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Cantaloupe</a:t>
            </a:r>
            <a:endParaRPr lang="en-US" sz="200" dirty="0">
              <a:latin typeface="Optima" charset="0"/>
              <a:ea typeface="Optima" charset="0"/>
              <a:cs typeface="Optima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ĐÙI HEO XÔNG </a:t>
            </a: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KHÓI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IBERICO TÂY BAN NHA| </a:t>
            </a:r>
            <a:r>
              <a:rPr lang="vi-VN" sz="1300" dirty="0" smtClean="0">
                <a:latin typeface="Optima" charset="0"/>
                <a:ea typeface="Optima" charset="0"/>
                <a:cs typeface="Optima" charset="0"/>
              </a:rPr>
              <a:t>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50g/450</a:t>
            </a:r>
            <a:r>
              <a:rPr lang="vi-VN" sz="1300" dirty="0" smtClean="0">
                <a:latin typeface="Optima" charset="0"/>
                <a:ea typeface="Optima" charset="0"/>
                <a:cs typeface="Optima" charset="0"/>
              </a:rPr>
              <a:t> </a:t>
            </a: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– </a:t>
            </a:r>
            <a:r>
              <a:rPr lang="vi-VN" sz="1300" dirty="0">
                <a:latin typeface="Optima" charset="0"/>
                <a:ea typeface="Optima" charset="0"/>
                <a:cs typeface="Optima" charset="0"/>
              </a:rPr>
              <a:t>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100g/900</a:t>
            </a:r>
            <a:endParaRPr lang="en-US" sz="1300" dirty="0">
              <a:latin typeface="Optima" charset="0"/>
              <a:ea typeface="Optima" charset="0"/>
              <a:cs typeface="Optima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err="1" smtClean="0">
                <a:latin typeface="Optima" panose="02000503060000020004" pitchFamily="2" charset="0"/>
              </a:rPr>
              <a:t>Iberico</a:t>
            </a:r>
            <a:r>
              <a:rPr lang="en-US" sz="1300" dirty="0" smtClean="0">
                <a:latin typeface="Optima" panose="02000503060000020004" pitchFamily="2" charset="0"/>
              </a:rPr>
              <a:t> Ham Boneless </a:t>
            </a:r>
            <a:r>
              <a:rPr lang="en-US" sz="1300" dirty="0" err="1" smtClean="0">
                <a:latin typeface="Optima" panose="02000503060000020004" pitchFamily="2" charset="0"/>
              </a:rPr>
              <a:t>Cebo</a:t>
            </a:r>
            <a:r>
              <a:rPr lang="en-US" sz="1300" dirty="0" smtClean="0">
                <a:latin typeface="Optima" panose="02000503060000020004" pitchFamily="2" charset="0"/>
              </a:rPr>
              <a:t> De Campo</a:t>
            </a: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lnSpc>
                <a:spcPct val="95000"/>
              </a:lnSpc>
              <a:tabLst>
                <a:tab pos="2448560" algn="ctr"/>
              </a:tabLst>
            </a:pP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XÚC XÍCH BÒ XÔNG KHÓI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|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Small/250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– 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Large/450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lnSpc>
                <a:spcPct val="95000"/>
              </a:lnSpc>
              <a:tabLst>
                <a:tab pos="2448560" algn="ctr"/>
              </a:tabLst>
            </a:pP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Classic Smoked Beef Sausage 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CƠM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Ý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VỚI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RAU RĂM CHIÊN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|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Rau Ram Risotto Balls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  120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TRỨNG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GÀ TRUFFLE MAYONNAISE  |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Truffle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Infused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Deviled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Eggs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I  130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SỤN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GÀ NƯỚNG MUỐI TỎI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|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Chicken Cartilage with Garlic Salt 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  130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GÀ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NƯỚNG XIÊN QUE  |  130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Sốt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 </a:t>
            </a:r>
            <a:r>
              <a:rPr lang="en-US" sz="13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Muối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Tỏi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&amp;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Teriyaki </a:t>
            </a:r>
            <a:r>
              <a:rPr lang="en-US" sz="13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Nhật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I Grilled Chicken Skewers, Garlic Salt &amp; Teriyaki Sauce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GỎI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CUỐN CÁ CHẼM  |  130 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Seabass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Fresh Spring Rolls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TRÁNG NƯỚNG  I 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140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Grilled Rice Paper with Quail Eggs,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Shrimps</a:t>
            </a:r>
            <a:endParaRPr lang="vi-VN" sz="200" dirty="0">
              <a:latin typeface="Optima" charset="0"/>
              <a:ea typeface="Optima" charset="0"/>
              <a:cs typeface="Optima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GỎI CUỐN THỊT</a:t>
            </a:r>
            <a:r>
              <a:rPr lang="vi-VN" sz="1300" dirty="0">
                <a:latin typeface="Optima" charset="0"/>
                <a:ea typeface="Optima" charset="0"/>
                <a:cs typeface="Optima" charset="0"/>
              </a:rPr>
              <a:t> BÒ I Spicy Beef Fresh Spring Rolls I 160</a:t>
            </a:r>
            <a:endParaRPr lang="en-US" sz="1300" dirty="0"/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MỰC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XÀO SA TẾ I Sautee Squid with Light Fish Sauce I 160</a:t>
            </a:r>
          </a:p>
          <a:p>
            <a:pPr algn="ctr"/>
            <a:r>
              <a:rPr lang="en-US" sz="14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CHẢ GIÒ VIỆT NAM I  160</a:t>
            </a:r>
          </a:p>
          <a:p>
            <a:pPr algn="ctr"/>
            <a:r>
              <a:rPr lang="en-US" sz="14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Deep-Fried Pork Spring Roll </a:t>
            </a:r>
            <a:r>
              <a:rPr lang="en-US" sz="14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&amp; </a:t>
            </a:r>
            <a:r>
              <a:rPr lang="en-US" sz="14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Light Fish Sauce</a:t>
            </a:r>
          </a:p>
          <a:p>
            <a:pPr algn="ctr"/>
            <a:r>
              <a:rPr lang="en-US" sz="14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MÌ MINI I  </a:t>
            </a:r>
            <a:r>
              <a:rPr lang="en-US" sz="14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160</a:t>
            </a:r>
          </a:p>
          <a:p>
            <a:pPr algn="ctr"/>
            <a:r>
              <a:rPr lang="en-US" sz="14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Smoked Beef, Ham, Pork Liver Pate, Pickles &amp; Mayonnaise</a:t>
            </a:r>
            <a:endParaRPr lang="en-US" sz="14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CHÂN GÀ RÚT XƯƠNG SỐT BƠ TỎI  I  180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Boneless Chicken Feet with Garlic Butter Sauce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HÀU CHIÊN XÙ  I  190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Crispy Vietnamese Oyster, Roasted Sesame Sauce &amp; Flying Fish Roe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TÔM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CUỘN THỊT BA CHỈ  I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200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Bacon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Wrapped Prawns 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CÁ </a:t>
            </a: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HỒI ÁP CHẢO VỚI GỎI XOÀI  I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 200</a:t>
            </a:r>
            <a:endParaRPr lang="en-US" sz="1300" dirty="0">
              <a:latin typeface="Optima" charset="0"/>
              <a:ea typeface="Optima" charset="0"/>
              <a:cs typeface="Optima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300" dirty="0">
                <a:latin typeface="Optima" charset="0"/>
                <a:ea typeface="Optima" charset="0"/>
                <a:cs typeface="Optima" charset="0"/>
              </a:rPr>
              <a:t>Grilled Salmon with Mango </a:t>
            </a: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salads</a:t>
            </a:r>
          </a:p>
          <a:p>
            <a:pPr lvl="0" algn="ctr"/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ĐÙI ẾCH CHIÊN GIÒN  I 220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charset="0"/>
                <a:ea typeface="Optima" charset="0"/>
                <a:cs typeface="Optima" charset="0"/>
              </a:rPr>
              <a:t>Crispy Frog Legs &amp; Chili Sauce</a:t>
            </a:r>
            <a:endParaRPr lang="en-US" sz="1300" dirty="0">
              <a:latin typeface="Optima" charset="0"/>
              <a:ea typeface="Optima" charset="0"/>
              <a:cs typeface="Optima" charset="0"/>
            </a:endParaRPr>
          </a:p>
          <a:p>
            <a:pPr algn="ctr"/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MINI BURGER BÒ  I  Mini Beef Burger  I  210</a:t>
            </a:r>
          </a:p>
          <a:p>
            <a:pPr algn="ctr">
              <a:tabLst>
                <a:tab pos="2448560" algn="ctr"/>
              </a:tabLst>
            </a:pP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THỊT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CUA TRỘN ME VỚI TRỨNG CÁ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VÂY ĐEN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 I 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390</a:t>
            </a:r>
            <a:endParaRPr lang="en-US" sz="1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Tamarind Crab Rice Cracker with </a:t>
            </a:r>
            <a:r>
              <a:rPr lang="vi-VN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Black Lumpfish </a:t>
            </a:r>
            <a:r>
              <a:rPr lang="vi-VN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Roe</a:t>
            </a:r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TRÁI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CÂY DĨA </a:t>
            </a:r>
            <a:r>
              <a:rPr lang="en-US" sz="13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 </a:t>
            </a:r>
            <a:r>
              <a:rPr lang="en-US" sz="13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Fresh Fruits Plate  I  400</a:t>
            </a:r>
          </a:p>
          <a:p>
            <a:pPr algn="ctr"/>
            <a:endParaRPr lang="en-US" sz="14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>
              <a:latin typeface="Optima" charset="0"/>
              <a:ea typeface="Optima" charset="0"/>
              <a:cs typeface="Opti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399" y="1465309"/>
            <a:ext cx="3116153" cy="829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2448560" algn="ctr"/>
              </a:tabLst>
            </a:pPr>
            <a:r>
              <a:rPr lang="en-US" sz="14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Appetizer</a:t>
            </a:r>
          </a:p>
          <a:p>
            <a:pPr algn="ctr">
              <a:tabLst>
                <a:tab pos="2448560" algn="ctr"/>
              </a:tabLst>
            </a:pP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GỎI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XOÀI CÁ TRÊ  |  </a:t>
            </a:r>
            <a:r>
              <a:rPr lang="vi-VN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170</a:t>
            </a: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Mango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atfish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alad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reen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ango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&amp;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H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erbs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, G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inger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,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ime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&amp;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Fish Sauce</a:t>
            </a:r>
          </a:p>
          <a:p>
            <a:pPr lvl="0" algn="ctr"/>
            <a:endParaRPr lang="vi-VN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XÀ LÁCH HẢI SẢN  I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330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Mussel, Prawn, Squid &amp; Mix Salads</a:t>
            </a:r>
          </a:p>
          <a:p>
            <a:pPr lvl="0"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GỎI CUỐN / CHẢ GIÒ CHAY  I 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130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Fresh or Fried Vegetarian Spring Roll</a:t>
            </a:r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BÔNG BÍ NHỒI TÔM I  170</a:t>
            </a: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Mince Shrimps, Herbs &amp; Light Fish Sauce</a:t>
            </a:r>
            <a:endParaRPr lang="en-US" sz="1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BỘT LỌC |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170</a:t>
            </a:r>
            <a:endParaRPr lang="vi-VN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Shrimp &amp; Pork Filled Tapioca Ravioli, </a:t>
            </a: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Fish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Sauce</a:t>
            </a:r>
            <a:endParaRPr lang="vi-VN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HOÀNH THÁNH TÔM SỐT KEM </a:t>
            </a:r>
            <a:r>
              <a:rPr lang="vi-VN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|  200</a:t>
            </a:r>
          </a:p>
          <a:p>
            <a:pPr algn="ctr">
              <a:tabLst>
                <a:tab pos="2448560" algn="ctr"/>
              </a:tabLst>
            </a:pPr>
            <a:r>
              <a:rPr lang="en-US" sz="11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Shrimp Wonton with Cream Cheese</a:t>
            </a:r>
            <a:endParaRPr lang="vi-VN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CHẢ GIÒ CÁ NGỪ   I  210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Tuna Spring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Roll</a:t>
            </a: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BÒ NƯỚNG SẢ</a:t>
            </a:r>
            <a:r>
              <a:rPr lang="vi-VN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CÂY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|</a:t>
            </a:r>
            <a:r>
              <a:rPr lang="vi-VN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220</a:t>
            </a: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Grilled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eef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emongrass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kewer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 &amp;</a:t>
            </a:r>
          </a:p>
          <a:p>
            <a:pPr algn="ctr"/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Peanut Butter Sauce</a:t>
            </a:r>
          </a:p>
          <a:p>
            <a:pPr lvl="0" algn="ctr">
              <a:tabLst>
                <a:tab pos="2448560" algn="ctr"/>
              </a:tabLst>
            </a:pPr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KHỌT TRỨNG CÁ VÂY ĐEN I 290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Vietnamese Pan Cake with Shrimp, Coconut Milk &amp; Black Lumpfish Roe</a:t>
            </a:r>
          </a:p>
          <a:p>
            <a:pPr lvl="0" algn="ctr"/>
            <a:endParaRPr lang="en-US" sz="1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BÒ TÁI TRỘN 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với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SỐT TRUFFLE 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và</a:t>
            </a:r>
            <a:endParaRPr lang="vi-VN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TRỨNG CÁ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VÂY ĐEN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| 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320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Truffle Paste and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Black Lumpfish Roe</a:t>
            </a: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Beef Tartare with 5-Day Cured Egg Yolk</a:t>
            </a:r>
          </a:p>
          <a:p>
            <a:pPr algn="ctr"/>
            <a:endParaRPr lang="en-US" sz="3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MÌ BÒ PHÔ MAI DÊ  |  350</a:t>
            </a: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Xu Fillet Cheese Steak Baguette, Mixed Salad &amp; Xu Fries</a:t>
            </a:r>
          </a:p>
          <a:p>
            <a:pPr algn="ctr">
              <a:tabLst>
                <a:tab pos="2448560" algn="ctr"/>
              </a:tabLst>
            </a:pPr>
            <a:endParaRPr lang="en-US" sz="1200" dirty="0">
              <a:latin typeface="UTM Avo" charset="0"/>
              <a:ea typeface="UTM Avo" charset="0"/>
              <a:cs typeface="UTM Avo" charset="0"/>
            </a:endParaRPr>
          </a:p>
          <a:p>
            <a:pPr algn="ctr"/>
            <a:endParaRPr lang="en-US" sz="1200" dirty="0">
              <a:latin typeface="UTM Avo" charset="0"/>
              <a:ea typeface="UTM Avo" charset="0"/>
              <a:cs typeface="UTM Avo" charset="0"/>
            </a:endParaRPr>
          </a:p>
          <a:p>
            <a:pPr lvl="0" algn="ctr"/>
            <a:endParaRPr lang="en-US" sz="1200" dirty="0">
              <a:latin typeface="UTM Avo" charset="0"/>
              <a:ea typeface="UTM Avo" charset="0"/>
              <a:cs typeface="UTM Avo" charset="0"/>
            </a:endParaRPr>
          </a:p>
          <a:p>
            <a:endParaRPr lang="en-US" sz="1200" dirty="0">
              <a:latin typeface="UTM Avo" charset="0"/>
              <a:ea typeface="UTM Avo" charset="0"/>
              <a:cs typeface="UTM Av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3552" y="1462765"/>
            <a:ext cx="320713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Main </a:t>
            </a:r>
          </a:p>
          <a:p>
            <a:pPr algn="ctr"/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BÚN BÒ HUẾ  | 220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Traditional Hue Style Beef Noodle Soup, Bean Shoots, Fresh Herbs  </a:t>
            </a: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MỲ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Ý TRỘN DẦU TRUFFLE 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với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TRỨNG CÁ </a:t>
            </a:r>
            <a:endParaRPr lang="vi-VN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VÂY ĐEN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|  250/SMALL –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350/LARGE</a:t>
            </a:r>
          </a:p>
          <a:p>
            <a:pPr lvl="0"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Chilled Truffle Paste Angel Hairs with </a:t>
            </a:r>
            <a:endParaRPr lang="vi-VN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/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Black Lumpfish </a:t>
            </a:r>
            <a:r>
              <a:rPr lang="vi-VN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Roe</a:t>
            </a: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CƠM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GÀ XU  |  Xu Chicken Rice  I 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270</a:t>
            </a:r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THỊT BA RỌI RIM NƯỚC DỪA I 270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Coconut Braised Pork Belly, Pickles Red Cabbage &amp; Caramelized Daikon</a:t>
            </a:r>
          </a:p>
          <a:p>
            <a:pPr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CÁ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CHẼM ÁP CHẢO | 290</a:t>
            </a:r>
            <a:endParaRPr lang="en-US" sz="4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Seared Black 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Seabass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Coriander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- Cabbage Wonton,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Caraway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Laced Pork Bouillon</a:t>
            </a:r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TÔM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ÁP CHẢO | 390</a:t>
            </a:r>
          </a:p>
          <a:p>
            <a:pPr lvl="0"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Chili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Prawn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,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P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omelo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&amp;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ango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alad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endParaRPr lang="vi-VN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ỨC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VỊT NƯỚNG  |  360</a:t>
            </a:r>
          </a:p>
          <a:p>
            <a:pPr lvl="0"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Seared Duck with Mushroom Ragout, Truffle Paste, Butternut Squash Puree </a:t>
            </a:r>
            <a:endParaRPr lang="en-US" sz="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THĂN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NỘI CỪU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ÁP CHẢO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I </a:t>
            </a: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500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Seared Lamb Tenderloin </a:t>
            </a:r>
            <a:endParaRPr lang="en-US" sz="12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Baby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Potato, Baby Carrot ,</a:t>
            </a:r>
          </a:p>
          <a:p>
            <a:pPr algn="ctr"/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Asparagus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&amp; Rosemary Gravy </a:t>
            </a:r>
          </a:p>
          <a:p>
            <a:pPr lvl="0" algn="ctr">
              <a:tabLst>
                <a:tab pos="2448560" algn="ctr"/>
              </a:tabLst>
            </a:pPr>
            <a:endParaRPr lang="en-US" sz="400" dirty="0" smtClean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r>
              <a:rPr lang="en-US" sz="1200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NẠC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LƯNG BÒ ÚC NƯỚNG  |  550</a:t>
            </a:r>
          </a:p>
          <a:p>
            <a:pPr lvl="0"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Grilled Australian </a:t>
            </a:r>
            <a:r>
              <a:rPr lang="en-US" sz="1200" dirty="0" err="1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Ribeye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, Potato Mashed, Asparagus &amp; Pepper Sauce, </a:t>
            </a:r>
          </a:p>
          <a:p>
            <a:pPr lvl="0"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5-Day Cured Egg Yolk</a:t>
            </a:r>
          </a:p>
          <a:p>
            <a:pPr lvl="0" algn="ctr">
              <a:tabLst>
                <a:tab pos="2448560" algn="ctr"/>
              </a:tabLst>
            </a:pPr>
            <a:endParaRPr lang="en-US" sz="5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5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5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5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5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200" dirty="0">
              <a:latin typeface="UTM Avo" charset="0"/>
              <a:ea typeface="UTM Avo" charset="0"/>
              <a:cs typeface="UTM Avo" charset="0"/>
            </a:endParaRPr>
          </a:p>
          <a:p>
            <a:pPr lvl="0" algn="ctr">
              <a:tabLst>
                <a:tab pos="2448560" algn="ctr"/>
              </a:tabLst>
            </a:pPr>
            <a:endParaRPr lang="en-US" sz="1200" dirty="0">
              <a:latin typeface="UTM Avo" charset="0"/>
              <a:ea typeface="UTM Avo" charset="0"/>
              <a:cs typeface="UTM Av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399" y="1103667"/>
            <a:ext cx="6471694" cy="7887851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977" y="67865"/>
            <a:ext cx="1950889" cy="10059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49342" y="1169161"/>
            <a:ext cx="2804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MENU </a:t>
            </a:r>
            <a:endParaRPr lang="en-US" sz="14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endParaRPr lang="en-US" sz="1200" b="1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399" y="9122327"/>
            <a:ext cx="64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All Pricing are quoted in VND, 000 and are subject to 5% service charge &amp; 8% VAT</a:t>
            </a:r>
          </a:p>
          <a:p>
            <a:pPr algn="ctr"/>
            <a:endParaRPr lang="en-US" sz="1200" dirty="0">
              <a:latin typeface="VN-ARVO"/>
              <a:cs typeface="VN-ARV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691" y="4135355"/>
            <a:ext cx="2887567" cy="137160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448560" algn="ctr"/>
              </a:tabLst>
            </a:pPr>
            <a:r>
              <a:rPr lang="en-US" sz="1200" b="1" dirty="0" smtClean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SOUPS</a:t>
            </a:r>
            <a:endParaRPr lang="en-US" sz="1200" b="1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 smtClean="0">
                <a:solidFill>
                  <a:schemeClr val="tx1"/>
                </a:solidFill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SÚP </a:t>
            </a:r>
            <a:r>
              <a:rPr lang="en-US" sz="1200" dirty="0">
                <a:solidFill>
                  <a:schemeClr val="tx1"/>
                </a:solidFill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HOÀNH THÁNH THỊT HEO I 160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solidFill>
                  <a:schemeClr val="tx1"/>
                </a:solidFill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Pork  Wonton Soup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solidFill>
                  <a:schemeClr val="tx1"/>
                </a:solidFill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CANH CHUA I 180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solidFill>
                  <a:schemeClr val="tx1"/>
                </a:solidFill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Vietnamese Sweet &amp; Sour Seafood Soup</a:t>
            </a: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SÚP CUA  |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 </a:t>
            </a:r>
            <a:r>
              <a:rPr lang="vi-VN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250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>
              <a:tabLst>
                <a:tab pos="2448560" algn="ctr"/>
              </a:tabLst>
            </a:pPr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Vietnamese Crab Meat Soup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90900" y="7497422"/>
            <a:ext cx="3213987" cy="141972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SIDE DISHES</a:t>
            </a:r>
            <a:endParaRPr lang="en-US" sz="1200" dirty="0">
              <a:latin typeface="Optima" panose="02020500000000000000" pitchFamily="18" charset="0"/>
              <a:ea typeface="Optima" panose="02020500000000000000" pitchFamily="18" charset="0"/>
              <a:cs typeface="Optima" panose="02020500000000000000" pitchFamily="18" charset="0"/>
            </a:endParaRP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BÁNH MÌ BƠ TỎI I Garlic Butter Bread I 70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CƠM TRẮNG I WHITE RICE   I  30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CƠM CHIÊN TỎI I GARLIC FRIED RICE  |  90 </a:t>
            </a:r>
          </a:p>
          <a:p>
            <a:pPr algn="ctr"/>
            <a:r>
              <a:rPr lang="en-US" sz="1200" dirty="0">
                <a:latin typeface="Optima" panose="02020500000000000000" pitchFamily="18" charset="0"/>
                <a:ea typeface="Optima" panose="02020500000000000000" pitchFamily="18" charset="0"/>
                <a:cs typeface="Optima" panose="02020500000000000000" pitchFamily="18" charset="0"/>
              </a:rPr>
              <a:t>RAU CỦ XÀO I  MIXED VEGETABLES  |  90</a:t>
            </a:r>
          </a:p>
        </p:txBody>
      </p:sp>
    </p:spTree>
    <p:extLst>
      <p:ext uri="{BB962C8B-B14F-4D97-AF65-F5344CB8AC3E}">
        <p14:creationId xmlns:p14="http://schemas.microsoft.com/office/powerpoint/2010/main" val="28329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3906</TotalTime>
  <Words>777</Words>
  <Application>Microsoft Office PowerPoint</Application>
  <PresentationFormat>A4 Paper (210x297 mm)</PresentationFormat>
  <Paragraphs>152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Optima</vt:lpstr>
      <vt:lpstr>UTM Avo</vt:lpstr>
      <vt:lpstr>VN-ARVO</vt:lpstr>
      <vt:lpstr>Office Theme</vt:lpstr>
      <vt:lpstr>    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</cp:lastModifiedBy>
  <cp:revision>298</cp:revision>
  <cp:lastPrinted>2022-08-08T09:49:44Z</cp:lastPrinted>
  <dcterms:created xsi:type="dcterms:W3CDTF">2019-04-08T04:38:05Z</dcterms:created>
  <dcterms:modified xsi:type="dcterms:W3CDTF">2022-08-22T14:56:51Z</dcterms:modified>
</cp:coreProperties>
</file>